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00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636514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Farming Optimization  and Crop Analysis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6350437" y="5012888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aims to develop a comprehensive application that integrates soil analysis, and plant health monitoring to optimize farming practices, ensuring maximum crop yield and sustainability.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53785"/>
            <a:ext cx="707576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Expected Outcomes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6350437" y="212776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3"/>
          <p:cNvSpPr/>
          <p:nvPr/>
        </p:nvSpPr>
        <p:spPr>
          <a:xfrm>
            <a:off x="6546056" y="2231231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4"/>
          <p:cNvSpPr/>
          <p:nvPr/>
        </p:nvSpPr>
        <p:spPr>
          <a:xfrm>
            <a:off x="7152680" y="2127766"/>
            <a:ext cx="381547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Optimized Crop Yields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7152680" y="26390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decision-making through the integration of soil, plant, and weather data, leading to higher productivity.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50437" y="39535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7"/>
          <p:cNvSpPr/>
          <p:nvPr/>
        </p:nvSpPr>
        <p:spPr>
          <a:xfrm>
            <a:off x="6490573" y="4057055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3" name="Text 8"/>
          <p:cNvSpPr/>
          <p:nvPr/>
        </p:nvSpPr>
        <p:spPr>
          <a:xfrm>
            <a:off x="7152680" y="3953589"/>
            <a:ext cx="531947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Farming Practices</a:t>
            </a:r>
            <a:endParaRPr lang="en-US" sz="2287" dirty="0"/>
          </a:p>
        </p:txBody>
      </p:sp>
      <p:sp>
        <p:nvSpPr>
          <p:cNvPr id="14" name="Text 9"/>
          <p:cNvSpPr/>
          <p:nvPr/>
        </p:nvSpPr>
        <p:spPr>
          <a:xfrm>
            <a:off x="7152680" y="4464844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Promotion of natural fertilizers and reduced reliance on synthetic chemicals.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577941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1"/>
          <p:cNvSpPr/>
          <p:nvPr/>
        </p:nvSpPr>
        <p:spPr>
          <a:xfrm>
            <a:off x="6487954" y="5882878"/>
            <a:ext cx="28027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44" dirty="0"/>
          </a:p>
        </p:txBody>
      </p:sp>
      <p:sp>
        <p:nvSpPr>
          <p:cNvPr id="17" name="Text 12"/>
          <p:cNvSpPr/>
          <p:nvPr/>
        </p:nvSpPr>
        <p:spPr>
          <a:xfrm>
            <a:off x="7152680" y="5779413"/>
            <a:ext cx="554331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Resilience to Weather Variability</a:t>
            </a:r>
            <a:endParaRPr lang="en-US" sz="2287" dirty="0"/>
          </a:p>
        </p:txBody>
      </p:sp>
      <p:sp>
        <p:nvSpPr>
          <p:cNvPr id="18" name="Text 13"/>
          <p:cNvSpPr/>
          <p:nvPr/>
        </p:nvSpPr>
        <p:spPr>
          <a:xfrm>
            <a:off x="7152680" y="6290667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crop planning and management based on real-time and forecasted weather conditions, reducing risks associated with climate variability.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0"/>
            <a:ext cx="9036424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968693" y="1529208"/>
            <a:ext cx="752415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Farming Optimization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139900"/>
            <a:ext cx="352484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Analysis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597592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AI to analyze soil and weather data, providing tailored farming recommendations such as crop rotation, irrigation schedules, and fertilization plans.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961311" y="504490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Prediction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961311" y="5698314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crop yields based on soil health, weather conditions, and implemented farming practices.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92" y="2329458"/>
            <a:ext cx="4930497" cy="35705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4712" y="611743"/>
            <a:ext cx="7587377" cy="19620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2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Time-to-Time Crop Plantation Based on Soil Analysis</a:t>
            </a:r>
            <a:endParaRPr lang="en-US" sz="4120" dirty="0"/>
          </a:p>
        </p:txBody>
      </p:sp>
      <p:sp>
        <p:nvSpPr>
          <p:cNvPr id="7" name="Shape 2"/>
          <p:cNvSpPr/>
          <p:nvPr/>
        </p:nvSpPr>
        <p:spPr>
          <a:xfrm>
            <a:off x="6264712" y="3157418"/>
            <a:ext cx="500301" cy="50030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3"/>
          <p:cNvSpPr/>
          <p:nvPr/>
        </p:nvSpPr>
        <p:spPr>
          <a:xfrm>
            <a:off x="6440924" y="3250525"/>
            <a:ext cx="147876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24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72" dirty="0"/>
          </a:p>
        </p:txBody>
      </p:sp>
      <p:sp>
        <p:nvSpPr>
          <p:cNvPr id="9" name="Text 4"/>
          <p:cNvSpPr/>
          <p:nvPr/>
        </p:nvSpPr>
        <p:spPr>
          <a:xfrm>
            <a:off x="6987302" y="3157418"/>
            <a:ext cx="3704868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Soil Nutrient Monitoring</a:t>
            </a:r>
            <a:endParaRPr lang="en-US" sz="2060" dirty="0"/>
          </a:p>
        </p:txBody>
      </p:sp>
      <p:sp>
        <p:nvSpPr>
          <p:cNvPr id="10" name="Text 5"/>
          <p:cNvSpPr/>
          <p:nvPr/>
        </p:nvSpPr>
        <p:spPr>
          <a:xfrm>
            <a:off x="6987302" y="3617714"/>
            <a:ext cx="6864787" cy="711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175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monitor soil nutrient levels, including nitrogen, phosphorus, and potassium.</a:t>
            </a:r>
            <a:endParaRPr lang="en-US" sz="1751" dirty="0"/>
          </a:p>
        </p:txBody>
      </p:sp>
      <p:sp>
        <p:nvSpPr>
          <p:cNvPr id="11" name="Shape 6"/>
          <p:cNvSpPr/>
          <p:nvPr/>
        </p:nvSpPr>
        <p:spPr>
          <a:xfrm>
            <a:off x="6264712" y="4801672"/>
            <a:ext cx="500301" cy="50030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7"/>
          <p:cNvSpPr/>
          <p:nvPr/>
        </p:nvSpPr>
        <p:spPr>
          <a:xfrm>
            <a:off x="6391037" y="4894778"/>
            <a:ext cx="247650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24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72" dirty="0"/>
          </a:p>
        </p:txBody>
      </p:sp>
      <p:sp>
        <p:nvSpPr>
          <p:cNvPr id="13" name="Text 8"/>
          <p:cNvSpPr/>
          <p:nvPr/>
        </p:nvSpPr>
        <p:spPr>
          <a:xfrm>
            <a:off x="6987302" y="4801672"/>
            <a:ext cx="3807143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Crop Recommendations</a:t>
            </a:r>
            <a:endParaRPr lang="en-US" sz="2060" dirty="0"/>
          </a:p>
        </p:txBody>
      </p:sp>
      <p:sp>
        <p:nvSpPr>
          <p:cNvPr id="14" name="Text 9"/>
          <p:cNvSpPr/>
          <p:nvPr/>
        </p:nvSpPr>
        <p:spPr>
          <a:xfrm>
            <a:off x="6987302" y="5261967"/>
            <a:ext cx="6864787" cy="711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175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Suggest the most suitable crops based on current soil conditions and nutrient levels.</a:t>
            </a:r>
            <a:endParaRPr lang="en-US" sz="1751" dirty="0"/>
          </a:p>
        </p:txBody>
      </p:sp>
      <p:sp>
        <p:nvSpPr>
          <p:cNvPr id="15" name="Shape 10"/>
          <p:cNvSpPr/>
          <p:nvPr/>
        </p:nvSpPr>
        <p:spPr>
          <a:xfrm>
            <a:off x="6264712" y="6445925"/>
            <a:ext cx="500301" cy="50030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1"/>
          <p:cNvSpPr/>
          <p:nvPr/>
        </p:nvSpPr>
        <p:spPr>
          <a:xfrm>
            <a:off x="6388656" y="6539032"/>
            <a:ext cx="252413" cy="313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2"/>
              </a:lnSpc>
              <a:buNone/>
            </a:pPr>
            <a:r>
              <a:rPr lang="en-US" sz="24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72" dirty="0"/>
          </a:p>
        </p:txBody>
      </p:sp>
      <p:sp>
        <p:nvSpPr>
          <p:cNvPr id="17" name="Text 12"/>
          <p:cNvSpPr/>
          <p:nvPr/>
        </p:nvSpPr>
        <p:spPr>
          <a:xfrm>
            <a:off x="6987302" y="6445925"/>
            <a:ext cx="3128248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Plantation Schedule</a:t>
            </a:r>
            <a:endParaRPr lang="en-US" sz="2060" dirty="0"/>
          </a:p>
        </p:txBody>
      </p:sp>
      <p:sp>
        <p:nvSpPr>
          <p:cNvPr id="18" name="Text 13"/>
          <p:cNvSpPr/>
          <p:nvPr/>
        </p:nvSpPr>
        <p:spPr>
          <a:xfrm>
            <a:off x="6987302" y="6906220"/>
            <a:ext cx="6864787" cy="711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175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an optimal planting schedule based on soil data to ensure crops are sown when conditions are ideal.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555" y="2456498"/>
            <a:ext cx="4987290" cy="331660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8421" y="709136"/>
            <a:ext cx="7747159" cy="1760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2"/>
              </a:lnSpc>
              <a:buNone/>
            </a:pPr>
            <a:r>
              <a:rPr lang="en-US" sz="369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Plant Health and Leaf Analysis During Plantation Period</a:t>
            </a:r>
            <a:endParaRPr lang="en-US" sz="3698" dirty="0"/>
          </a:p>
        </p:txBody>
      </p:sp>
      <p:sp>
        <p:nvSpPr>
          <p:cNvPr id="7" name="Shape 2"/>
          <p:cNvSpPr/>
          <p:nvPr/>
        </p:nvSpPr>
        <p:spPr>
          <a:xfrm>
            <a:off x="986314" y="2769394"/>
            <a:ext cx="22860" cy="4751070"/>
          </a:xfrm>
          <a:prstGeom prst="roundRect">
            <a:avLst>
              <a:gd name="adj" fmla="val 130958"/>
            </a:avLst>
          </a:prstGeom>
          <a:solidFill>
            <a:srgbClr val="49606E"/>
          </a:solidFill>
          <a:ln/>
        </p:spPr>
      </p:sp>
      <p:sp>
        <p:nvSpPr>
          <p:cNvPr id="8" name="Shape 3"/>
          <p:cNvSpPr/>
          <p:nvPr/>
        </p:nvSpPr>
        <p:spPr>
          <a:xfrm>
            <a:off x="1199376" y="3206829"/>
            <a:ext cx="698421" cy="22860"/>
          </a:xfrm>
          <a:prstGeom prst="roundRect">
            <a:avLst>
              <a:gd name="adj" fmla="val 130958"/>
            </a:avLst>
          </a:prstGeom>
          <a:solidFill>
            <a:srgbClr val="49606E"/>
          </a:solidFill>
          <a:ln/>
        </p:spPr>
      </p:sp>
      <p:sp>
        <p:nvSpPr>
          <p:cNvPr id="9" name="Shape 4"/>
          <p:cNvSpPr/>
          <p:nvPr/>
        </p:nvSpPr>
        <p:spPr>
          <a:xfrm>
            <a:off x="773251" y="2993827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5"/>
          <p:cNvSpPr/>
          <p:nvPr/>
        </p:nvSpPr>
        <p:spPr>
          <a:xfrm>
            <a:off x="931366" y="3077408"/>
            <a:ext cx="132755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19" dirty="0"/>
          </a:p>
        </p:txBody>
      </p:sp>
      <p:sp>
        <p:nvSpPr>
          <p:cNvPr id="11" name="Text 6"/>
          <p:cNvSpPr/>
          <p:nvPr/>
        </p:nvSpPr>
        <p:spPr>
          <a:xfrm>
            <a:off x="2095381" y="2968943"/>
            <a:ext cx="2932986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Monitoring</a:t>
            </a:r>
            <a:endParaRPr lang="en-US" sz="1849" dirty="0"/>
          </a:p>
        </p:txBody>
      </p:sp>
      <p:sp>
        <p:nvSpPr>
          <p:cNvPr id="12" name="Text 7"/>
          <p:cNvSpPr/>
          <p:nvPr/>
        </p:nvSpPr>
        <p:spPr>
          <a:xfrm>
            <a:off x="2095381" y="3382089"/>
            <a:ext cx="6350198" cy="638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sensors or image recognition technology to monitor plant health, focusing on leaf color, texture, and growth patterns.</a:t>
            </a:r>
            <a:endParaRPr lang="en-US" sz="1571" dirty="0"/>
          </a:p>
        </p:txBody>
      </p:sp>
      <p:sp>
        <p:nvSpPr>
          <p:cNvPr id="13" name="Shape 8"/>
          <p:cNvSpPr/>
          <p:nvPr/>
        </p:nvSpPr>
        <p:spPr>
          <a:xfrm>
            <a:off x="1199376" y="4857036"/>
            <a:ext cx="698421" cy="22860"/>
          </a:xfrm>
          <a:prstGeom prst="roundRect">
            <a:avLst>
              <a:gd name="adj" fmla="val 130958"/>
            </a:avLst>
          </a:prstGeom>
          <a:solidFill>
            <a:srgbClr val="49606E"/>
          </a:solidFill>
          <a:ln/>
        </p:spPr>
      </p:sp>
      <p:sp>
        <p:nvSpPr>
          <p:cNvPr id="14" name="Shape 9"/>
          <p:cNvSpPr/>
          <p:nvPr/>
        </p:nvSpPr>
        <p:spPr>
          <a:xfrm>
            <a:off x="773251" y="4644033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0"/>
          <p:cNvSpPr/>
          <p:nvPr/>
        </p:nvSpPr>
        <p:spPr>
          <a:xfrm>
            <a:off x="886599" y="4727615"/>
            <a:ext cx="222290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19" dirty="0"/>
          </a:p>
        </p:txBody>
      </p:sp>
      <p:sp>
        <p:nvSpPr>
          <p:cNvPr id="16" name="Text 11"/>
          <p:cNvSpPr/>
          <p:nvPr/>
        </p:nvSpPr>
        <p:spPr>
          <a:xfrm>
            <a:off x="2095381" y="4619149"/>
            <a:ext cx="2559129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Disease Detection</a:t>
            </a:r>
            <a:endParaRPr lang="en-US" sz="1849" dirty="0"/>
          </a:p>
        </p:txBody>
      </p:sp>
      <p:sp>
        <p:nvSpPr>
          <p:cNvPr id="17" name="Text 12"/>
          <p:cNvSpPr/>
          <p:nvPr/>
        </p:nvSpPr>
        <p:spPr>
          <a:xfrm>
            <a:off x="2095381" y="5032296"/>
            <a:ext cx="6350198" cy="638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Early identification of diseases or nutrient deficiencies through detailed plant health analysis.</a:t>
            </a:r>
            <a:endParaRPr lang="en-US" sz="1571" dirty="0"/>
          </a:p>
        </p:txBody>
      </p:sp>
      <p:sp>
        <p:nvSpPr>
          <p:cNvPr id="18" name="Shape 13"/>
          <p:cNvSpPr/>
          <p:nvPr/>
        </p:nvSpPr>
        <p:spPr>
          <a:xfrm>
            <a:off x="1199376" y="6507242"/>
            <a:ext cx="698421" cy="22860"/>
          </a:xfrm>
          <a:prstGeom prst="roundRect">
            <a:avLst>
              <a:gd name="adj" fmla="val 130958"/>
            </a:avLst>
          </a:prstGeom>
          <a:solidFill>
            <a:srgbClr val="49606E"/>
          </a:solidFill>
          <a:ln/>
        </p:spPr>
      </p:sp>
      <p:sp>
        <p:nvSpPr>
          <p:cNvPr id="19" name="Shape 14"/>
          <p:cNvSpPr/>
          <p:nvPr/>
        </p:nvSpPr>
        <p:spPr>
          <a:xfrm>
            <a:off x="773251" y="6294239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5"/>
          <p:cNvSpPr/>
          <p:nvPr/>
        </p:nvSpPr>
        <p:spPr>
          <a:xfrm>
            <a:off x="884456" y="6377821"/>
            <a:ext cx="226576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19" dirty="0"/>
          </a:p>
        </p:txBody>
      </p:sp>
      <p:sp>
        <p:nvSpPr>
          <p:cNvPr id="21" name="Text 16"/>
          <p:cNvSpPr/>
          <p:nvPr/>
        </p:nvSpPr>
        <p:spPr>
          <a:xfrm>
            <a:off x="2095381" y="6269355"/>
            <a:ext cx="2347912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Health Alerts</a:t>
            </a:r>
            <a:endParaRPr lang="en-US" sz="1849" dirty="0"/>
          </a:p>
        </p:txBody>
      </p:sp>
      <p:sp>
        <p:nvSpPr>
          <p:cNvPr id="22" name="Text 17"/>
          <p:cNvSpPr/>
          <p:nvPr/>
        </p:nvSpPr>
        <p:spPr>
          <a:xfrm>
            <a:off x="2095381" y="6682502"/>
            <a:ext cx="6350198" cy="638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Automatically send alerts and corrective recommendations when issues are detected.</a:t>
            </a:r>
            <a:endParaRPr lang="en-US" sz="157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273" y="1651873"/>
            <a:ext cx="4925854" cy="49258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4860" y="617101"/>
            <a:ext cx="7574280" cy="1319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93"/>
              </a:lnSpc>
              <a:buNone/>
            </a:pPr>
            <a:r>
              <a:rPr lang="en-US" sz="415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Natural Fertilizer Recommendations</a:t>
            </a:r>
            <a:endParaRPr lang="en-US" sz="4155" dirty="0"/>
          </a:p>
        </p:txBody>
      </p:sp>
      <p:sp>
        <p:nvSpPr>
          <p:cNvPr id="7" name="Shape 2"/>
          <p:cNvSpPr/>
          <p:nvPr/>
        </p:nvSpPr>
        <p:spPr>
          <a:xfrm>
            <a:off x="784860" y="2272665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3"/>
          <p:cNvSpPr/>
          <p:nvPr/>
        </p:nvSpPr>
        <p:spPr>
          <a:xfrm>
            <a:off x="1009055" y="2496860"/>
            <a:ext cx="364998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Organic Fertilizer Guide</a:t>
            </a:r>
            <a:endParaRPr lang="en-US" sz="2077" dirty="0"/>
          </a:p>
        </p:txBody>
      </p:sp>
      <p:sp>
        <p:nvSpPr>
          <p:cNvPr id="9" name="Text 4"/>
          <p:cNvSpPr/>
          <p:nvPr/>
        </p:nvSpPr>
        <p:spPr>
          <a:xfrm>
            <a:off x="1009055" y="2961203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 recommendations for natural fertilizers tailored to the soil’s specific nutrient needs, focusing on improving soil health.</a:t>
            </a:r>
            <a:endParaRPr lang="en-US" sz="1766" dirty="0"/>
          </a:p>
        </p:txBody>
      </p:sp>
      <p:sp>
        <p:nvSpPr>
          <p:cNvPr id="10" name="Shape 5"/>
          <p:cNvSpPr/>
          <p:nvPr/>
        </p:nvSpPr>
        <p:spPr>
          <a:xfrm>
            <a:off x="784860" y="4127302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6"/>
          <p:cNvSpPr/>
          <p:nvPr/>
        </p:nvSpPr>
        <p:spPr>
          <a:xfrm>
            <a:off x="1009055" y="4351496"/>
            <a:ext cx="3665815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 Fertilizer Mixes</a:t>
            </a:r>
            <a:endParaRPr lang="en-US" sz="2077" dirty="0"/>
          </a:p>
        </p:txBody>
      </p:sp>
      <p:sp>
        <p:nvSpPr>
          <p:cNvPr id="12" name="Text 7"/>
          <p:cNvSpPr/>
          <p:nvPr/>
        </p:nvSpPr>
        <p:spPr>
          <a:xfrm>
            <a:off x="1009055" y="4815840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Suggest specific organic blends based on soil analysis, such as compost, manure, or green manure.</a:t>
            </a:r>
            <a:endParaRPr lang="en-US" sz="1766" dirty="0"/>
          </a:p>
        </p:txBody>
      </p:sp>
      <p:sp>
        <p:nvSpPr>
          <p:cNvPr id="13" name="Shape 8"/>
          <p:cNvSpPr/>
          <p:nvPr/>
        </p:nvSpPr>
        <p:spPr>
          <a:xfrm>
            <a:off x="784860" y="5981938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9"/>
          <p:cNvSpPr/>
          <p:nvPr/>
        </p:nvSpPr>
        <p:spPr>
          <a:xfrm>
            <a:off x="1009055" y="6206133"/>
            <a:ext cx="318266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Sustainability Focus</a:t>
            </a:r>
            <a:endParaRPr lang="en-US" sz="2077" dirty="0"/>
          </a:p>
        </p:txBody>
      </p:sp>
      <p:sp>
        <p:nvSpPr>
          <p:cNvPr id="15" name="Text 10"/>
          <p:cNvSpPr/>
          <p:nvPr/>
        </p:nvSpPr>
        <p:spPr>
          <a:xfrm>
            <a:off x="1009055" y="6670477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Encourage the use of eco-friendly fertilizers to enhance sustainability and reduce chemical inputs.</a:t>
            </a:r>
            <a:endParaRPr lang="en-US" sz="176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145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60940" y="2702719"/>
            <a:ext cx="8569881" cy="521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03"/>
              </a:lnSpc>
              <a:buNone/>
            </a:pPr>
            <a:r>
              <a:rPr lang="en-US" sz="328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Weather-Based Crop Optimization</a:t>
            </a:r>
            <a:endParaRPr lang="en-US" sz="328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940" y="3489484"/>
            <a:ext cx="885825" cy="14173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12513" y="3666649"/>
            <a:ext cx="3719512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2"/>
              </a:lnSpc>
              <a:buNone/>
            </a:pPr>
            <a:r>
              <a:rPr lang="en-US" sz="164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Forecast Integration</a:t>
            </a:r>
            <a:endParaRPr lang="en-US" sz="1641" dirty="0"/>
          </a:p>
        </p:txBody>
      </p:sp>
      <p:sp>
        <p:nvSpPr>
          <p:cNvPr id="8" name="Text 3"/>
          <p:cNvSpPr/>
          <p:nvPr/>
        </p:nvSpPr>
        <p:spPr>
          <a:xfrm>
            <a:off x="3912513" y="4033361"/>
            <a:ext cx="7956947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 real-time weather data to influence farming decisions, including planting times, irrigation schedules, and crop selection.</a:t>
            </a:r>
            <a:endParaRPr lang="en-US" sz="139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940" y="4906804"/>
            <a:ext cx="885825" cy="14173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912513" y="5083969"/>
            <a:ext cx="2084308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2"/>
              </a:lnSpc>
              <a:buNone/>
            </a:pPr>
            <a:r>
              <a:rPr lang="en-US" sz="164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Weather Alerts</a:t>
            </a:r>
            <a:endParaRPr lang="en-US" sz="1641" dirty="0"/>
          </a:p>
        </p:txBody>
      </p:sp>
      <p:sp>
        <p:nvSpPr>
          <p:cNvPr id="11" name="Text 5"/>
          <p:cNvSpPr/>
          <p:nvPr/>
        </p:nvSpPr>
        <p:spPr>
          <a:xfrm>
            <a:off x="3912513" y="5450681"/>
            <a:ext cx="7956947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alerts for extreme weather conditions (e.g., frost, drought, heavy rain) with actionable advice to mitigate potential crop damage.</a:t>
            </a:r>
            <a:endParaRPr lang="en-US" sz="139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40" y="6324124"/>
            <a:ext cx="885825" cy="14173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912513" y="6501289"/>
            <a:ext cx="2946083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2"/>
              </a:lnSpc>
              <a:buNone/>
            </a:pPr>
            <a:r>
              <a:rPr lang="en-US" sz="164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Crop Planning</a:t>
            </a:r>
            <a:endParaRPr lang="en-US" sz="1641" dirty="0"/>
          </a:p>
        </p:txBody>
      </p:sp>
      <p:sp>
        <p:nvSpPr>
          <p:cNvPr id="14" name="Text 7"/>
          <p:cNvSpPr/>
          <p:nvPr/>
        </p:nvSpPr>
        <p:spPr>
          <a:xfrm>
            <a:off x="3912513" y="6868001"/>
            <a:ext cx="7956947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long-term weather forecasts to recommend seasonal crops best suited to anticipated weather patterns, optimizing yield and reducing risks.</a:t>
            </a:r>
            <a:endParaRPr lang="en-US" sz="139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785104"/>
            <a:ext cx="6142434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864037" y="2881432"/>
            <a:ext cx="7415927" cy="3563064"/>
          </a:xfrm>
          <a:prstGeom prst="roundRect">
            <a:avLst>
              <a:gd name="adj" fmla="val 103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289667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30524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Front-End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30524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HTML, CSS, JavaScript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3603188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375892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Back-End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375892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Python,  JavaScript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430970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446543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Machine Learning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446543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TensorFlow , Computer Vision</a:t>
            </a:r>
            <a:endParaRPr lang="en-US" sz="1944" dirty="0"/>
          </a:p>
        </p:txBody>
      </p:sp>
      <p:sp>
        <p:nvSpPr>
          <p:cNvPr id="17" name="Shape 12"/>
          <p:cNvSpPr/>
          <p:nvPr/>
        </p:nvSpPr>
        <p:spPr>
          <a:xfrm>
            <a:off x="879277" y="5016222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126093" y="517195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Database</a:t>
            </a:r>
            <a:endParaRPr lang="en-US" sz="1944" dirty="0"/>
          </a:p>
        </p:txBody>
      </p:sp>
      <p:sp>
        <p:nvSpPr>
          <p:cNvPr id="19" name="Text 14"/>
          <p:cNvSpPr/>
          <p:nvPr/>
        </p:nvSpPr>
        <p:spPr>
          <a:xfrm>
            <a:off x="4822627" y="517195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MongoDB or Firebase</a:t>
            </a:r>
            <a:endParaRPr lang="en-US" sz="1944" dirty="0"/>
          </a:p>
        </p:txBody>
      </p:sp>
      <p:sp>
        <p:nvSpPr>
          <p:cNvPr id="20" name="Shape 15"/>
          <p:cNvSpPr/>
          <p:nvPr/>
        </p:nvSpPr>
        <p:spPr>
          <a:xfrm>
            <a:off x="879277" y="572273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 16"/>
          <p:cNvSpPr/>
          <p:nvPr/>
        </p:nvSpPr>
        <p:spPr>
          <a:xfrm>
            <a:off x="1126093" y="587847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</a:t>
            </a:r>
            <a:endParaRPr lang="en-US" sz="1944" dirty="0"/>
          </a:p>
        </p:txBody>
      </p:sp>
      <p:sp>
        <p:nvSpPr>
          <p:cNvPr id="22" name="Text 17"/>
          <p:cNvSpPr/>
          <p:nvPr/>
        </p:nvSpPr>
        <p:spPr>
          <a:xfrm>
            <a:off x="4822627" y="587847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 Dataset, Kaggle Dataset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366" y="2719864"/>
            <a:ext cx="4959548" cy="27897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7711" y="747713"/>
            <a:ext cx="4959548" cy="6199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1"/>
              </a:lnSpc>
              <a:buNone/>
            </a:pPr>
            <a:r>
              <a:rPr lang="en-US" sz="390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Audience</a:t>
            </a:r>
            <a:endParaRPr lang="en-US" sz="390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11" y="1683782"/>
            <a:ext cx="526852" cy="52685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7711" y="2421374"/>
            <a:ext cx="2479715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95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Farmers</a:t>
            </a:r>
            <a:endParaRPr lang="en-US" sz="1953" dirty="0"/>
          </a:p>
        </p:txBody>
      </p:sp>
      <p:sp>
        <p:nvSpPr>
          <p:cNvPr id="9" name="Text 3"/>
          <p:cNvSpPr/>
          <p:nvPr/>
        </p:nvSpPr>
        <p:spPr>
          <a:xfrm>
            <a:off x="737711" y="2857738"/>
            <a:ext cx="766857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6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Seeking to optimize crop production through precise farming practices.</a:t>
            </a:r>
            <a:endParaRPr lang="en-US" sz="166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1" y="3827264"/>
            <a:ext cx="526852" cy="52685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7711" y="4564856"/>
            <a:ext cx="3632835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95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Agricultural Consultants</a:t>
            </a:r>
            <a:endParaRPr lang="en-US" sz="1953" dirty="0"/>
          </a:p>
        </p:txBody>
      </p:sp>
      <p:sp>
        <p:nvSpPr>
          <p:cNvPr id="12" name="Text 5"/>
          <p:cNvSpPr/>
          <p:nvPr/>
        </p:nvSpPr>
        <p:spPr>
          <a:xfrm>
            <a:off x="737711" y="5001220"/>
            <a:ext cx="766857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6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Needing advanced tools to provide data-driven advice to clients.</a:t>
            </a:r>
            <a:endParaRPr lang="en-US" sz="166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711" y="5970746"/>
            <a:ext cx="526852" cy="52685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7711" y="6708338"/>
            <a:ext cx="5060990" cy="309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95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Farming Practitioners</a:t>
            </a:r>
            <a:endParaRPr lang="en-US" sz="1953" dirty="0"/>
          </a:p>
        </p:txBody>
      </p:sp>
      <p:sp>
        <p:nvSpPr>
          <p:cNvPr id="15" name="Text 7"/>
          <p:cNvSpPr/>
          <p:nvPr/>
        </p:nvSpPr>
        <p:spPr>
          <a:xfrm>
            <a:off x="737711" y="7144703"/>
            <a:ext cx="766857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6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Focused on reducing chemical usage and enhancing natural resource management.</a:t>
            </a:r>
            <a:endParaRPr lang="en-US" sz="16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1989534" y="570548"/>
            <a:ext cx="4874776" cy="609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8"/>
              </a:lnSpc>
              <a:buNone/>
            </a:pPr>
            <a:r>
              <a:rPr lang="en-US" sz="383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Phases</a:t>
            </a:r>
            <a:endParaRPr lang="en-US" sz="3838" dirty="0"/>
          </a:p>
        </p:txBody>
      </p:sp>
      <p:sp>
        <p:nvSpPr>
          <p:cNvPr id="5" name="Shape 2"/>
          <p:cNvSpPr/>
          <p:nvPr/>
        </p:nvSpPr>
        <p:spPr>
          <a:xfrm>
            <a:off x="7303770" y="1594128"/>
            <a:ext cx="22860" cy="6064925"/>
          </a:xfrm>
          <a:prstGeom prst="roundRect">
            <a:avLst>
              <a:gd name="adj" fmla="val 135944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79905" y="2048708"/>
            <a:ext cx="725091" cy="22860"/>
          </a:xfrm>
          <a:prstGeom prst="roundRect">
            <a:avLst>
              <a:gd name="adj" fmla="val 135944"/>
            </a:avLst>
          </a:prstGeom>
          <a:solidFill>
            <a:srgbClr val="49606E"/>
          </a:solidFill>
          <a:ln/>
        </p:spPr>
      </p:sp>
      <p:sp>
        <p:nvSpPr>
          <p:cNvPr id="7" name="Shape 4"/>
          <p:cNvSpPr/>
          <p:nvPr/>
        </p:nvSpPr>
        <p:spPr>
          <a:xfrm>
            <a:off x="7082135" y="1827133"/>
            <a:ext cx="466130" cy="4661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46322" y="1913930"/>
            <a:ext cx="137755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3"/>
              </a:lnSpc>
              <a:buNone/>
            </a:pPr>
            <a:r>
              <a:rPr lang="en-US" sz="230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3" dirty="0"/>
          </a:p>
        </p:txBody>
      </p:sp>
      <p:sp>
        <p:nvSpPr>
          <p:cNvPr id="9" name="Text 6"/>
          <p:cNvSpPr/>
          <p:nvPr/>
        </p:nvSpPr>
        <p:spPr>
          <a:xfrm>
            <a:off x="3227427" y="1801297"/>
            <a:ext cx="2948345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9"/>
              </a:lnSpc>
              <a:buNone/>
            </a:pPr>
            <a:r>
              <a:rPr lang="en-US" sz="19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&amp; Planning</a:t>
            </a:r>
            <a:endParaRPr lang="en-US" sz="1919" dirty="0"/>
          </a:p>
        </p:txBody>
      </p:sp>
      <p:sp>
        <p:nvSpPr>
          <p:cNvPr id="10" name="Text 7"/>
          <p:cNvSpPr/>
          <p:nvPr/>
        </p:nvSpPr>
        <p:spPr>
          <a:xfrm>
            <a:off x="1989534" y="2230160"/>
            <a:ext cx="4186238" cy="1657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10"/>
              </a:lnSpc>
              <a:buNone/>
            </a:pPr>
            <a:r>
              <a:rPr lang="en-US" sz="163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 project scope and gather requirements based on farmer and industry needs. Conduct research on weather impact on farming practices and integration of soil and plant health data.</a:t>
            </a:r>
            <a:endParaRPr lang="en-US" sz="1631" dirty="0"/>
          </a:p>
        </p:txBody>
      </p:sp>
      <p:sp>
        <p:nvSpPr>
          <p:cNvPr id="11" name="Shape 8"/>
          <p:cNvSpPr/>
          <p:nvPr/>
        </p:nvSpPr>
        <p:spPr>
          <a:xfrm>
            <a:off x="7525405" y="3084552"/>
            <a:ext cx="725091" cy="22860"/>
          </a:xfrm>
          <a:prstGeom prst="roundRect">
            <a:avLst>
              <a:gd name="adj" fmla="val 135944"/>
            </a:avLst>
          </a:prstGeom>
          <a:solidFill>
            <a:srgbClr val="49606E"/>
          </a:solidFill>
          <a:ln/>
        </p:spPr>
      </p:sp>
      <p:sp>
        <p:nvSpPr>
          <p:cNvPr id="12" name="Shape 9"/>
          <p:cNvSpPr/>
          <p:nvPr/>
        </p:nvSpPr>
        <p:spPr>
          <a:xfrm>
            <a:off x="7082135" y="2862977"/>
            <a:ext cx="466130" cy="4661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7199769" y="2949773"/>
            <a:ext cx="230743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3"/>
              </a:lnSpc>
              <a:buNone/>
            </a:pPr>
            <a:r>
              <a:rPr lang="en-US" sz="230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3" dirty="0"/>
          </a:p>
        </p:txBody>
      </p:sp>
      <p:sp>
        <p:nvSpPr>
          <p:cNvPr id="14" name="Text 11"/>
          <p:cNvSpPr/>
          <p:nvPr/>
        </p:nvSpPr>
        <p:spPr>
          <a:xfrm>
            <a:off x="8454628" y="2837140"/>
            <a:ext cx="3262432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9"/>
              </a:lnSpc>
              <a:buNone/>
            </a:pPr>
            <a:r>
              <a:rPr lang="en-US" sz="19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&amp; Development</a:t>
            </a:r>
            <a:endParaRPr lang="en-US" sz="1919" dirty="0"/>
          </a:p>
        </p:txBody>
      </p:sp>
      <p:sp>
        <p:nvSpPr>
          <p:cNvPr id="15" name="Text 12"/>
          <p:cNvSpPr/>
          <p:nvPr/>
        </p:nvSpPr>
        <p:spPr>
          <a:xfrm>
            <a:off x="8454628" y="3266003"/>
            <a:ext cx="4186238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63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user-friendly interfaces that simplify navigation and usability. Develop core features, including soil and weather analysis, crop scheduling, and plant health monitoring.</a:t>
            </a:r>
            <a:endParaRPr lang="en-US" sz="1631" dirty="0"/>
          </a:p>
        </p:txBody>
      </p:sp>
      <p:sp>
        <p:nvSpPr>
          <p:cNvPr id="16" name="Shape 13"/>
          <p:cNvSpPr/>
          <p:nvPr/>
        </p:nvSpPr>
        <p:spPr>
          <a:xfrm>
            <a:off x="6379905" y="4756428"/>
            <a:ext cx="725091" cy="22860"/>
          </a:xfrm>
          <a:prstGeom prst="roundRect">
            <a:avLst>
              <a:gd name="adj" fmla="val 135944"/>
            </a:avLst>
          </a:prstGeom>
          <a:solidFill>
            <a:srgbClr val="49606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82135" y="4534853"/>
            <a:ext cx="466130" cy="4661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8" name="Text 15"/>
          <p:cNvSpPr/>
          <p:nvPr/>
        </p:nvSpPr>
        <p:spPr>
          <a:xfrm>
            <a:off x="7197626" y="4621649"/>
            <a:ext cx="235148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3"/>
              </a:lnSpc>
              <a:buNone/>
            </a:pPr>
            <a:r>
              <a:rPr lang="en-US" sz="230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3" dirty="0"/>
          </a:p>
        </p:txBody>
      </p:sp>
      <p:sp>
        <p:nvSpPr>
          <p:cNvPr id="19" name="Text 16"/>
          <p:cNvSpPr/>
          <p:nvPr/>
        </p:nvSpPr>
        <p:spPr>
          <a:xfrm>
            <a:off x="2919293" y="4509016"/>
            <a:ext cx="3256478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9"/>
              </a:lnSpc>
              <a:buNone/>
            </a:pPr>
            <a:r>
              <a:rPr lang="en-US" sz="19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Model Development</a:t>
            </a:r>
            <a:endParaRPr lang="en-US" sz="1919" dirty="0"/>
          </a:p>
        </p:txBody>
      </p:sp>
      <p:sp>
        <p:nvSpPr>
          <p:cNvPr id="20" name="Text 17"/>
          <p:cNvSpPr/>
          <p:nvPr/>
        </p:nvSpPr>
        <p:spPr>
          <a:xfrm>
            <a:off x="1989534" y="4937879"/>
            <a:ext cx="4186238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10"/>
              </a:lnSpc>
              <a:buNone/>
            </a:pPr>
            <a:r>
              <a:rPr lang="en-US" sz="163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AI models for plant health detection that uses computer vision and crop recommendations based on soil and weather data. </a:t>
            </a:r>
            <a:endParaRPr lang="en-US" sz="1631" dirty="0"/>
          </a:p>
        </p:txBody>
      </p:sp>
      <p:sp>
        <p:nvSpPr>
          <p:cNvPr id="21" name="Shape 18"/>
          <p:cNvSpPr/>
          <p:nvPr/>
        </p:nvSpPr>
        <p:spPr>
          <a:xfrm>
            <a:off x="7525405" y="5944553"/>
            <a:ext cx="725091" cy="22860"/>
          </a:xfrm>
          <a:prstGeom prst="roundRect">
            <a:avLst>
              <a:gd name="adj" fmla="val 135944"/>
            </a:avLst>
          </a:prstGeom>
          <a:solidFill>
            <a:srgbClr val="49606E"/>
          </a:solidFill>
          <a:ln/>
        </p:spPr>
      </p:sp>
      <p:sp>
        <p:nvSpPr>
          <p:cNvPr id="22" name="Shape 19"/>
          <p:cNvSpPr/>
          <p:nvPr/>
        </p:nvSpPr>
        <p:spPr>
          <a:xfrm>
            <a:off x="7082135" y="5722977"/>
            <a:ext cx="466130" cy="4661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3" name="Text 20"/>
          <p:cNvSpPr/>
          <p:nvPr/>
        </p:nvSpPr>
        <p:spPr>
          <a:xfrm>
            <a:off x="7197745" y="5809774"/>
            <a:ext cx="234910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3"/>
              </a:lnSpc>
              <a:buNone/>
            </a:pPr>
            <a:r>
              <a:rPr lang="en-US" sz="230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3" dirty="0"/>
          </a:p>
        </p:txBody>
      </p:sp>
      <p:sp>
        <p:nvSpPr>
          <p:cNvPr id="24" name="Text 21"/>
          <p:cNvSpPr/>
          <p:nvPr/>
        </p:nvSpPr>
        <p:spPr>
          <a:xfrm>
            <a:off x="8454628" y="5697141"/>
            <a:ext cx="2845832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9"/>
              </a:lnSpc>
              <a:buNone/>
            </a:pPr>
            <a:r>
              <a:rPr lang="en-US" sz="19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&amp; Validation</a:t>
            </a:r>
            <a:endParaRPr lang="en-US" sz="1919" dirty="0"/>
          </a:p>
        </p:txBody>
      </p:sp>
      <p:sp>
        <p:nvSpPr>
          <p:cNvPr id="25" name="Text 22"/>
          <p:cNvSpPr/>
          <p:nvPr/>
        </p:nvSpPr>
        <p:spPr>
          <a:xfrm>
            <a:off x="8454628" y="6126004"/>
            <a:ext cx="4186238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63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Conduct field tests in various farming environments to validate the app’s accuracy and effectiveness. Gather user feedback to refine features and improve overall functionality.</a:t>
            </a:r>
            <a:endParaRPr lang="en-US" sz="163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615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shashank nakka</cp:lastModifiedBy>
  <cp:revision>4</cp:revision>
  <dcterms:created xsi:type="dcterms:W3CDTF">2024-08-09T18:39:47Z</dcterms:created>
  <dcterms:modified xsi:type="dcterms:W3CDTF">2024-08-09T19:02:05Z</dcterms:modified>
</cp:coreProperties>
</file>